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3" r:id="rId7"/>
    <p:sldId id="265" r:id="rId8"/>
    <p:sldId id="266" r:id="rId9"/>
    <p:sldId id="267" r:id="rId10"/>
    <p:sldId id="268" r:id="rId11"/>
    <p:sldId id="264" r:id="rId12"/>
    <p:sldId id="262" r:id="rId13"/>
    <p:sldId id="269" r:id="rId14"/>
    <p:sldId id="261" r:id="rId15"/>
    <p:sldId id="260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51"/>
  </p:normalViewPr>
  <p:slideViewPr>
    <p:cSldViewPr snapToGrid="0" snapToObjects="1">
      <p:cViewPr varScale="1">
        <p:scale>
          <a:sx n="144" d="100"/>
          <a:sy n="144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eguardian.com/commentisfree/2013/jun/21/obama-national-security-state-rogue" TargetMode="External"/><Relationship Id="rId3" Type="http://schemas.openxmlformats.org/officeDocument/2006/relationships/hyperlink" Target="http://kurzgesagt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MASS SURVEILLANCE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by Mohamed </a:t>
            </a:r>
            <a:r>
              <a:rPr lang="en-US" b="1" dirty="0" err="1" smtClean="0">
                <a:solidFill>
                  <a:schemeClr val="bg1"/>
                </a:solidFill>
              </a:rPr>
              <a:t>Sondo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CAN WE  balance Privacy and Security.?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477" y="4261759"/>
            <a:ext cx="4011386" cy="24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8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What Spy Agency are already Capable of?</a:t>
            </a:r>
            <a:endParaRPr lang="en-US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91733"/>
            <a:ext cx="11356622" cy="499934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NSA already have to capability to turn on your iPhone( or other phone)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Microphone, Activate your Laptop Camera without you noticing. Using your </a:t>
            </a:r>
            <a:r>
              <a:rPr lang="en-US" dirty="0" err="1" smtClean="0">
                <a:solidFill>
                  <a:schemeClr val="bg1"/>
                </a:solidFill>
              </a:rPr>
              <a:t>Tv</a:t>
            </a:r>
            <a:r>
              <a:rPr lang="en-US" dirty="0" smtClean="0">
                <a:solidFill>
                  <a:schemeClr val="bg1"/>
                </a:solidFill>
              </a:rPr>
              <a:t> and many other consume electronic device that you purchase to spy on you. Screen Video recording, Use of Facial Recognition program in public place and more...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Concern about this Practice are Often met with the Argument “ If you have noting to hide, you have nothing to fear.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Doe Willing to keep certain part of your like private mean you are doing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Anything wrong?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Are these  Violating the Violating the principal of democracy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07" y="5412259"/>
            <a:ext cx="968315" cy="117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020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43" y="-1"/>
            <a:ext cx="10069689" cy="1004713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Ethical Issues:</a:t>
            </a:r>
            <a:endParaRPr lang="en-US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933" y="688621"/>
            <a:ext cx="11571110" cy="597182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to take look at the Data Being collected from citizens and Ask our self honestly, has all of the Step taken by government made us Safer?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Imagine if analysis of Data collect are used later to oppression people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What if power given to agency are being used for unintended purpose.(In France increase in Anti Terrorism law) was being used to Quash climate change protest.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Government of Spain, Sweden and Hungary have place more restriction of Freedom of Assembly and Speech.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Freedom of Expression and speech has been Undermined in Turkey.(People were Sent to prison for criticizing the Government.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 of these Practice has been proven to effectively fight Terrorism.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Motivation behind Surveillance program might be good  But Letting Government Violate our Privacy, limit our personal Freedom, the Terrorist are winning.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4603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635" y="0"/>
            <a:ext cx="9905998" cy="147857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 Can Happen if this continue.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11" y="970844"/>
            <a:ext cx="11446933" cy="58111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If We are not careful, All of our life will be in surveillance state.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Terrorism is complicated problem without simple solution. We need Better international Cooperation, Better application of present law instead of new one that undermine our Freedom.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77" y="3450691"/>
            <a:ext cx="4977593" cy="33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689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287" y="148255"/>
            <a:ext cx="9905998" cy="147857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We might Have Oppressive regime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2388"/>
            <a:ext cx="8321040" cy="5594282"/>
          </a:xfrm>
        </p:spPr>
      </p:pic>
    </p:spTree>
    <p:extLst>
      <p:ext uri="{BB962C8B-B14F-4D97-AF65-F5344CB8AC3E}">
        <p14:creationId xmlns:p14="http://schemas.microsoft.com/office/powerpoint/2010/main" val="42486236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91" y="293786"/>
            <a:ext cx="9905998" cy="147857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How to Protect Yourself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Assets: Are things we care About.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78" y="1772356"/>
            <a:ext cx="11243733" cy="485422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Privacy, Content, File, Identify Anonymity, Activity, location, group and organization, Financial, browsing.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Do protect these Assets, you need to apply security control depend on your need. VPN, HTTPS, Encryption, Tor</a:t>
            </a:r>
            <a:r>
              <a:rPr lang="mr-IN" sz="2800" dirty="0" smtClean="0">
                <a:solidFill>
                  <a:schemeClr val="bg1"/>
                </a:solidFill>
              </a:rPr>
              <a:t>…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Turn off location in phone, hide your  laptop camera, microphone when </a:t>
            </a:r>
            <a:r>
              <a:rPr lang="en-US" sz="2800" dirty="0">
                <a:solidFill>
                  <a:schemeClr val="bg1"/>
                </a:solidFill>
              </a:rPr>
              <a:t>you don</a:t>
            </a:r>
            <a:r>
              <a:rPr lang="mr-IN" sz="2800" dirty="0">
                <a:solidFill>
                  <a:schemeClr val="bg1"/>
                </a:solidFill>
              </a:rPr>
              <a:t>’</a:t>
            </a:r>
            <a:r>
              <a:rPr lang="en-US" sz="2800" dirty="0">
                <a:solidFill>
                  <a:schemeClr val="bg1"/>
                </a:solidFill>
              </a:rPr>
              <a:t>t </a:t>
            </a:r>
            <a:r>
              <a:rPr lang="en-US" sz="2800" dirty="0" smtClean="0">
                <a:solidFill>
                  <a:schemeClr val="bg1"/>
                </a:solidFill>
              </a:rPr>
              <a:t>need need them,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Remember that Security is the degree to which  you Assets </a:t>
            </a:r>
            <a:r>
              <a:rPr lang="en-US" sz="2800" dirty="0">
                <a:solidFill>
                  <a:schemeClr val="bg1"/>
                </a:solidFill>
              </a:rPr>
              <a:t>a</a:t>
            </a:r>
            <a:r>
              <a:rPr lang="en-US" sz="2800" dirty="0" smtClean="0">
                <a:solidFill>
                  <a:schemeClr val="bg1"/>
                </a:solidFill>
              </a:rPr>
              <a:t>re resistant's to threats from Adversary. So select Security Control base on type of Threat(Bad things) and Adversary.		 		</a:t>
            </a:r>
          </a:p>
        </p:txBody>
      </p:sp>
    </p:spTree>
    <p:extLst>
      <p:ext uri="{BB962C8B-B14F-4D97-AF65-F5344CB8AC3E}">
        <p14:creationId xmlns:p14="http://schemas.microsoft.com/office/powerpoint/2010/main" val="92372788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Security Vulnerability and Threats and Adversary</a:t>
            </a:r>
            <a:endParaRPr lang="en-US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70" y="1967096"/>
            <a:ext cx="8506046" cy="4810422"/>
          </a:xfrm>
        </p:spPr>
      </p:pic>
    </p:spTree>
    <p:extLst>
      <p:ext uri="{BB962C8B-B14F-4D97-AF65-F5344CB8AC3E}">
        <p14:creationId xmlns:p14="http://schemas.microsoft.com/office/powerpoint/2010/main" val="14067545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Reference</a:t>
            </a:r>
            <a:endParaRPr lang="en-US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  <a:hlinkClick r:id="rId2"/>
              </a:rPr>
              <a:t>https://</a:t>
            </a:r>
            <a:r>
              <a:rPr lang="en-US" dirty="0" err="1" smtClean="0">
                <a:solidFill>
                  <a:srgbClr val="92D050"/>
                </a:solidFill>
                <a:hlinkClick r:id="rId2"/>
              </a:rPr>
              <a:t>www</a:t>
            </a:r>
            <a:r>
              <a:rPr lang="en-US" dirty="0" err="1" smtClean="0">
                <a:solidFill>
                  <a:srgbClr val="92D050"/>
                </a:solidFill>
              </a:rPr>
              <a:t>.liberties.eu</a:t>
            </a:r>
            <a:endParaRPr lang="en-US" dirty="0" smtClean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  <a:hlinkClick r:id="rId3"/>
              </a:rPr>
              <a:t>http://kurzgesagt.org</a:t>
            </a:r>
            <a:r>
              <a:rPr lang="en-US" dirty="0" smtClean="0">
                <a:solidFill>
                  <a:srgbClr val="92D050"/>
                </a:solidFill>
                <a:hlinkClick r:id="rId3"/>
              </a:rPr>
              <a:t>/</a:t>
            </a:r>
            <a:endParaRPr lang="en-US" dirty="0" smtClean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92D050"/>
                </a:solidFill>
                <a:hlinkClick r:id="rId2"/>
              </a:rPr>
              <a:t>www.theguardian.com/commentisfree/2013/jun/21/obama-national-security-state-rogue</a:t>
            </a:r>
            <a:endParaRPr lang="en-US" dirty="0" smtClean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http://</a:t>
            </a:r>
            <a:r>
              <a:rPr lang="en-US" dirty="0" err="1">
                <a:solidFill>
                  <a:srgbClr val="92D050"/>
                </a:solidFill>
              </a:rPr>
              <a:t>theweek.com</a:t>
            </a:r>
            <a:r>
              <a:rPr lang="en-US" dirty="0">
                <a:solidFill>
                  <a:srgbClr val="92D050"/>
                </a:solidFill>
              </a:rPr>
              <a:t>/articles/463078/</a:t>
            </a:r>
            <a:r>
              <a:rPr lang="en-US" dirty="0" err="1">
                <a:solidFill>
                  <a:srgbClr val="92D050"/>
                </a:solidFill>
              </a:rPr>
              <a:t>snowden</a:t>
            </a:r>
            <a:r>
              <a:rPr lang="en-US" dirty="0">
                <a:solidFill>
                  <a:srgbClr val="92D050"/>
                </a:solidFill>
              </a:rPr>
              <a:t>-crossed-red-line</a:t>
            </a:r>
          </a:p>
        </p:txBody>
      </p:sp>
    </p:spTree>
    <p:extLst>
      <p:ext uri="{BB962C8B-B14F-4D97-AF65-F5344CB8AC3E}">
        <p14:creationId xmlns:p14="http://schemas.microsoft.com/office/powerpoint/2010/main" val="18017379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778" y="0"/>
            <a:ext cx="10859911" cy="133208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Outline: Topic MASS SURVEILLANCE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Mohamed </a:t>
            </a:r>
            <a:r>
              <a:rPr lang="en-US" dirty="0" err="1" smtClean="0">
                <a:solidFill>
                  <a:schemeClr val="bg1"/>
                </a:solidFill>
              </a:rPr>
              <a:t>SOndo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8" y="1106311"/>
            <a:ext cx="10810344" cy="552026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SECURITY VS PRICACY </a:t>
            </a:r>
            <a:r>
              <a:rPr lang="en-US" b="1" dirty="0" smtClean="0">
                <a:solidFill>
                  <a:schemeClr val="bg1"/>
                </a:solidFill>
              </a:rPr>
              <a:t>Question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Some </a:t>
            </a:r>
            <a:r>
              <a:rPr lang="en-US" dirty="0">
                <a:solidFill>
                  <a:schemeClr val="bg1"/>
                </a:solidFill>
              </a:rPr>
              <a:t>Definition</a:t>
            </a:r>
            <a:r>
              <a:rPr lang="en-US" dirty="0" smtClean="0">
                <a:solidFill>
                  <a:schemeClr val="bg1"/>
                </a:solidFill>
              </a:rPr>
              <a:t>: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Privacy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Anonymity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Background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Source : the world After 9/11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Creation of Terrorist Surveillance program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How Far the Surveillance went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Who Else is in the </a:t>
            </a:r>
            <a:r>
              <a:rPr lang="en-US" dirty="0" smtClean="0">
                <a:solidFill>
                  <a:schemeClr val="bg1"/>
                </a:solidFill>
              </a:rPr>
              <a:t>Game</a:t>
            </a:r>
          </a:p>
          <a:p>
            <a:pPr lvl="1"/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What Spy Agency are already Capable of</a:t>
            </a:r>
            <a:r>
              <a:rPr lang="en-US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?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Ethical Issues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Can Happen if this continue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to Protect Yourself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Assets: Are things we care About.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02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SECURITY VS PRICACY Question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10621610" cy="4354513"/>
          </a:xfrm>
        </p:spPr>
        <p:txBody>
          <a:bodyPr>
            <a:noAutofit/>
          </a:bodyPr>
          <a:lstStyle/>
          <a:p>
            <a:r>
              <a:rPr lang="en-US" altLang="en-US" sz="3200" b="1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The civil </a:t>
            </a:r>
            <a:r>
              <a:rPr lang="en-US" altLang="en-US" sz="3200" b="1" dirty="0" smtClean="0">
                <a:solidFill>
                  <a:schemeClr val="bg1"/>
                </a:solidFill>
                <a:ea typeface="Times New Roman" charset="0"/>
                <a:cs typeface="Times New Roman" charset="0"/>
              </a:rPr>
              <a:t>liberty </a:t>
            </a:r>
            <a:r>
              <a:rPr lang="en-US" altLang="en-US" sz="3200" b="1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fear is that the desire to be safe from terrorism will push aside reason in </a:t>
            </a:r>
            <a:r>
              <a:rPr lang="en-US" altLang="en-US" sz="3200" b="1" i="1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balancing security versus </a:t>
            </a:r>
            <a:r>
              <a:rPr lang="en-US" altLang="en-US" sz="3200" b="1" i="1" dirty="0" smtClean="0">
                <a:solidFill>
                  <a:schemeClr val="bg1"/>
                </a:solidFill>
                <a:ea typeface="Times New Roman" charset="0"/>
                <a:cs typeface="Times New Roman" charset="0"/>
              </a:rPr>
              <a:t>privacy</a:t>
            </a:r>
            <a:r>
              <a:rPr lang="en-US" altLang="en-US" sz="3200" b="1" dirty="0">
                <a:solidFill>
                  <a:schemeClr val="bg1"/>
                </a:solidFill>
                <a:ea typeface="Times New Roman" charset="0"/>
                <a:cs typeface="Times New Roman" charset="0"/>
              </a:rPr>
              <a:t>?</a:t>
            </a:r>
            <a:endParaRPr lang="en-US" altLang="en-US" sz="3200" b="1" dirty="0" smtClean="0">
              <a:solidFill>
                <a:schemeClr val="bg1"/>
              </a:solidFill>
              <a:ea typeface="Times New Roman" charset="0"/>
              <a:cs typeface="Times New Roman" charset="0"/>
            </a:endParaRPr>
          </a:p>
          <a:p>
            <a:r>
              <a:rPr lang="en-US" altLang="en-US" sz="3200" b="1" dirty="0" smtClean="0">
                <a:solidFill>
                  <a:schemeClr val="bg1"/>
                </a:solidFill>
                <a:ea typeface="Times New Roman" charset="0"/>
                <a:cs typeface="Times New Roman" charset="0"/>
              </a:rPr>
              <a:t>Does the need for security requires us to abandon certain privacy or rights?</a:t>
            </a:r>
          </a:p>
          <a:p>
            <a:r>
              <a:rPr lang="en-US" altLang="en-US" sz="3200" b="1" dirty="0" smtClean="0">
                <a:solidFill>
                  <a:schemeClr val="bg1"/>
                </a:solidFill>
                <a:ea typeface="Times New Roman" charset="0"/>
                <a:cs typeface="Times New Roman" charset="0"/>
              </a:rPr>
              <a:t>How Vulnerable civilian Become when they Privacy are being Violate?</a:t>
            </a:r>
            <a:endParaRPr lang="en-US" altLang="en-US" sz="3200" b="1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67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56" y="270933"/>
            <a:ext cx="10792177" cy="2564181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Some Definition: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cap="none" dirty="0">
                <a:solidFill>
                  <a:schemeClr val="bg1"/>
                </a:solidFill>
              </a:rPr>
              <a:t>P</a:t>
            </a:r>
            <a:r>
              <a:rPr lang="en-US" sz="3200" cap="none" dirty="0" smtClean="0">
                <a:solidFill>
                  <a:schemeClr val="bg1"/>
                </a:solidFill>
              </a:rPr>
              <a:t>rivacy: no body see what you do and potential knowing who you are.</a:t>
            </a:r>
            <a:br>
              <a:rPr lang="en-US" sz="3200" cap="none" dirty="0" smtClean="0">
                <a:solidFill>
                  <a:schemeClr val="bg1"/>
                </a:solidFill>
              </a:rPr>
            </a:br>
            <a:r>
              <a:rPr lang="en-US" sz="3200" cap="none" dirty="0" smtClean="0">
                <a:solidFill>
                  <a:schemeClr val="bg1"/>
                </a:solidFill>
              </a:rPr>
              <a:t>it about content, confidentiality</a:t>
            </a:r>
            <a:br>
              <a:rPr lang="en-US" sz="3200" cap="none" dirty="0" smtClean="0">
                <a:solidFill>
                  <a:schemeClr val="bg1"/>
                </a:solidFill>
              </a:rPr>
            </a:br>
            <a:r>
              <a:rPr lang="en-US" sz="3200" cap="none" dirty="0" smtClean="0">
                <a:solidFill>
                  <a:schemeClr val="bg1"/>
                </a:solidFill>
              </a:rPr>
              <a:t>ex: sending encrypted email to a friend</a:t>
            </a:r>
            <a:endParaRPr lang="en-US" sz="3200" cap="none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33" y="2835115"/>
            <a:ext cx="5272884" cy="3541712"/>
          </a:xfrm>
        </p:spPr>
      </p:pic>
    </p:spTree>
    <p:extLst>
      <p:ext uri="{BB962C8B-B14F-4D97-AF65-F5344CB8AC3E}">
        <p14:creationId xmlns:p14="http://schemas.microsoft.com/office/powerpoint/2010/main" val="165709677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Anonymity: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cap="none" dirty="0" smtClean="0">
                <a:solidFill>
                  <a:schemeClr val="bg1"/>
                </a:solidFill>
              </a:rPr>
              <a:t>nobody knowing who you are and potentially seeing what you do.</a:t>
            </a:r>
            <a:br>
              <a:rPr lang="en-US" cap="none" dirty="0" smtClean="0">
                <a:solidFill>
                  <a:schemeClr val="bg1"/>
                </a:solidFill>
              </a:rPr>
            </a:br>
            <a:r>
              <a:rPr lang="en-US" cap="none" dirty="0" smtClean="0">
                <a:solidFill>
                  <a:schemeClr val="bg1"/>
                </a:solidFill>
              </a:rPr>
              <a:t>keeping your action and activity  separate from your true identity . there is an equal chance it could be anyone</a:t>
            </a:r>
            <a:endParaRPr lang="en-US" cap="none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66" y="2879682"/>
            <a:ext cx="3734073" cy="3541712"/>
          </a:xfrm>
        </p:spPr>
      </p:pic>
    </p:spTree>
    <p:extLst>
      <p:ext uri="{BB962C8B-B14F-4D97-AF65-F5344CB8AC3E}">
        <p14:creationId xmlns:p14="http://schemas.microsoft.com/office/powerpoint/2010/main" val="10601889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Background: Source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Terrorism: After 9/11, the Fear of Terrorism </a:t>
            </a:r>
            <a:b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Became an Important Question, challenging Nation internal Security.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2314222"/>
            <a:ext cx="10471678" cy="4346221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People Was Eager to make a fear go away, so they demanded More Security.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In the Last decade a lot of civil Liberties has been erodes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Government have taken Steps to Spy on its citizens to collect and store their personal information using any possible means.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This Affect Everyone of Us Regardless of your side.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2257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Creation of Terrorist Surveillance program?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Provide Was intended initial  to Intercept communication linked to terrorist Organization.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FBI used Immigration Record to ID Muslim national in US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80000 Required to Register, 8000 for interviews and 5000 lock up in detention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Not 1 terrorist have been in this ethnic profiling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774" y="4658842"/>
            <a:ext cx="4209989" cy="20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886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How Far the Surveillance went?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556" y="1591732"/>
            <a:ext cx="11469511" cy="513644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Collection of Data and Surveillance continue on frequent Basis in Secrecy.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All of these collection and Collection and surveillance was later made plain by the leak of of </a:t>
            </a:r>
            <a:r>
              <a:rPr lang="en-US" dirty="0" err="1" smtClean="0">
                <a:solidFill>
                  <a:schemeClr val="bg1"/>
                </a:solidFill>
              </a:rPr>
              <a:t>Swnoden</a:t>
            </a:r>
            <a:r>
              <a:rPr lang="en-US" dirty="0" smtClean="0">
                <a:solidFill>
                  <a:schemeClr val="bg1"/>
                </a:solidFill>
              </a:rPr>
              <a:t> Document in 2013.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Document Showed How the NSA collect users Information from firm like Google, Microsoft  and Daily collection of civilian internet traffic( Email content, Contact List)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Instead of Focusing on criminal, governments are turning their Attention to Everyone.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Despite major Efforts, The NSA Surveillance was not effective in preventing future Attack such as the Boston bombing. (One of Boston Bomber was already on FBI list.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Agency know Used new </a:t>
            </a:r>
            <a:r>
              <a:rPr lang="en-US" dirty="0" err="1" smtClean="0">
                <a:solidFill>
                  <a:schemeClr val="bg1"/>
                </a:solidFill>
              </a:rPr>
              <a:t>nean</a:t>
            </a:r>
            <a:r>
              <a:rPr lang="en-US" dirty="0" smtClean="0">
                <a:solidFill>
                  <a:schemeClr val="bg1"/>
                </a:solidFill>
              </a:rPr>
              <a:t> of Data mining to Analyze data Collected.</a:t>
            </a:r>
          </a:p>
        </p:txBody>
      </p:sp>
    </p:spTree>
    <p:extLst>
      <p:ext uri="{BB962C8B-B14F-4D97-AF65-F5344CB8AC3E}">
        <p14:creationId xmlns:p14="http://schemas.microsoft.com/office/powerpoint/2010/main" val="14512269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Who Else is in the Game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844" y="1501422"/>
            <a:ext cx="110744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Spy Agency are also Pushing to cripple Encryption.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 2016 The FBI Ask apple to Produce a backdoor program to disable the encryption of a terrorist IPhone. Apple Decline because creating the program will weaken the privacy of law abiding citizens worldwide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Apple fear to open the Floodgate of government Requesting access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 Technology used by Billion of people world Wide.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Few Week Later FBI Reveal that they Have hack the phone which mean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Admitting to lied to public about the need of backdoor.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 Trustworthy SPY agency are? And the Debate about Privacy and Security.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062" y="4806778"/>
            <a:ext cx="1841937" cy="20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9862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176</TotalTime>
  <Words>847</Words>
  <Application>Microsoft Macintosh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Mangal</vt:lpstr>
      <vt:lpstr>Trebuchet MS</vt:lpstr>
      <vt:lpstr>Tw Cen MT</vt:lpstr>
      <vt:lpstr>Arial</vt:lpstr>
      <vt:lpstr>Times New Roman</vt:lpstr>
      <vt:lpstr>Circuit</vt:lpstr>
      <vt:lpstr>MASS SURVEILLANCE by Mohamed Sondo</vt:lpstr>
      <vt:lpstr>Outline: Topic MASS SURVEILLANCE Mohamed SOndo</vt:lpstr>
      <vt:lpstr>SECURITY VS PRICACY Question</vt:lpstr>
      <vt:lpstr>Some Definition:  Privacy: no body see what you do and potential knowing who you are. it about content, confidentiality ex: sending encrypted email to a friend</vt:lpstr>
      <vt:lpstr>Anonymity: nobody knowing who you are and potentially seeing what you do. keeping your action and activity  separate from your true identity . there is an equal chance it could be anyone</vt:lpstr>
      <vt:lpstr>Background: Source Terrorism: After 9/11, the Fear of Terrorism  Became an Important Question, challenging Nation internal Security.</vt:lpstr>
      <vt:lpstr>Creation of Terrorist Surveillance program?</vt:lpstr>
      <vt:lpstr>How Far the Surveillance went?</vt:lpstr>
      <vt:lpstr>Who Else is in the Game</vt:lpstr>
      <vt:lpstr>What Spy Agency are already Capable of?</vt:lpstr>
      <vt:lpstr>Ethical Issues:</vt:lpstr>
      <vt:lpstr>What Can Happen if this continue.</vt:lpstr>
      <vt:lpstr>We might Have Oppressive regime </vt:lpstr>
      <vt:lpstr>How to Protect Yourself Assets: Are things we care About.</vt:lpstr>
      <vt:lpstr>Security Vulnerability and Threats and Adversary</vt:lpstr>
      <vt:lpstr>Reference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 SURVEILLANCE</dc:title>
  <dc:creator>msondo000@citymail.cuny.edu</dc:creator>
  <cp:lastModifiedBy>msondo000@citymail.cuny.edu</cp:lastModifiedBy>
  <cp:revision>20</cp:revision>
  <dcterms:created xsi:type="dcterms:W3CDTF">2017-11-05T21:18:50Z</dcterms:created>
  <dcterms:modified xsi:type="dcterms:W3CDTF">2017-11-06T00:15:01Z</dcterms:modified>
</cp:coreProperties>
</file>